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79" r:id="rId5"/>
    <p:sldId id="429" r:id="rId6"/>
    <p:sldId id="428" r:id="rId7"/>
    <p:sldId id="481" r:id="rId8"/>
    <p:sldId id="480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1" autoAdjust="0"/>
    <p:restoredTop sz="94849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3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3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3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90600" y="571502"/>
            <a:ext cx="70104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subtract 785-243</a:t>
            </a:r>
            <a:br>
              <a:rPr lang="en-US" sz="2800" dirty="0" smtClean="0">
                <a:solidFill>
                  <a:schemeClr val="accent5"/>
                </a:solidFill>
              </a:rPr>
            </a:br>
            <a:r>
              <a:rPr lang="en-US" sz="2800" dirty="0" smtClean="0">
                <a:solidFill>
                  <a:schemeClr val="accent5"/>
                </a:solidFill>
              </a:rPr>
              <a:t>using base 10 blocks?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171700"/>
            <a:ext cx="4495800" cy="334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" name="Cloud Callout 130"/>
          <p:cNvSpPr/>
          <p:nvPr/>
        </p:nvSpPr>
        <p:spPr>
          <a:xfrm>
            <a:off x="228600" y="1638300"/>
            <a:ext cx="2125980" cy="1257300"/>
          </a:xfrm>
          <a:prstGeom prst="cloudCallout">
            <a:avLst>
              <a:gd name="adj1" fmla="val 53599"/>
              <a:gd name="adj2" fmla="val 648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324600" y="1562100"/>
            <a:ext cx="2125980" cy="1257300"/>
          </a:xfrm>
          <a:prstGeom prst="cloudCallout">
            <a:avLst>
              <a:gd name="adj1" fmla="val -59902"/>
              <a:gd name="adj2" fmla="val 7396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304800" y="18669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Maybe I start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with the </a:t>
            </a:r>
            <a:r>
              <a:rPr lang="en-US" sz="1400" noProof="0" dirty="0" smtClean="0">
                <a:latin typeface="Orly's Font 2" pitchFamily="66" charset="0"/>
                <a:cs typeface="+mn-cs"/>
              </a:rPr>
              <a:t>hundreds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6400800" y="17780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Do I subtract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the tens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from the tens?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61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31" grpId="0" animBg="1"/>
      <p:bldP spid="12" grpId="0" animBg="1"/>
      <p:bldP spid="13" grpId="0" build="p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333505"/>
            <a:ext cx="721995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within 1000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6" y="1866901"/>
            <a:ext cx="8531637" cy="539514"/>
          </a:xfrm>
          <a:prstGeom prst="rect">
            <a:avLst/>
          </a:prstGeom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6578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785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381002" y="24765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685802" y="26289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0" name="Group 229"/>
          <p:cNvGrpSpPr>
            <a:grpSpLocks noChangeAspect="1"/>
          </p:cNvGrpSpPr>
          <p:nvPr/>
        </p:nvGrpSpPr>
        <p:grpSpPr>
          <a:xfrm>
            <a:off x="990602" y="28575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3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41" name="Group 340"/>
          <p:cNvGrpSpPr>
            <a:grpSpLocks noChangeAspect="1"/>
          </p:cNvGrpSpPr>
          <p:nvPr/>
        </p:nvGrpSpPr>
        <p:grpSpPr>
          <a:xfrm>
            <a:off x="1295402" y="30861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4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42" name="Rectangle 4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Rectangle 4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Rectangle 4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Rectangle 4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Rectangle 4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Rectangle 4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Rectangle 4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Rectangle 4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Rectangle 4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Rectangle 4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32" name="Rectangle 4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Rectangle 4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Rectangle 4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Rectangle 4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Rectangle 4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Rectangle 4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Rectangle 4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Rectangle 4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Rectangle 4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Rectangle 4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22" name="Rectangle 4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2" name="Group 451"/>
          <p:cNvGrpSpPr>
            <a:grpSpLocks noChangeAspect="1"/>
          </p:cNvGrpSpPr>
          <p:nvPr/>
        </p:nvGrpSpPr>
        <p:grpSpPr>
          <a:xfrm>
            <a:off x="1600202" y="33147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45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43" name="Rectangle 5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Rectangle 5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Rectangle 5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33" name="Rectangle 5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13" name="Rectangle 5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Rectangle 5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Rectangle 5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Rectangle 5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Rectangle 5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Rectangle 5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Rectangle 5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Rectangle 5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Rectangle 5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Rectangle 5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03" name="Rectangle 5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Rectangle 5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Rectangle 5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Rectangle 5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Rectangle 5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Rectangle 5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Rectangle 5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Rectangle 5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Rectangle 5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Rectangle 5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3" name="Rectangle 4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Rectangle 4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Rectangle 4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Rectangle 4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Rectangle 4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Rectangle 4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Rectangle 4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Rectangle 4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Rectangle 5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Rectangle 5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Rectangle 4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Rectangle 4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Rectangle 4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Rectangle 4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Rectangle 4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Rectangle 4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Rectangle 4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Rectangle 4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Rectangle 4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73" name="Rectangle 4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Rectangle 4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63" name="Rectangle 4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Rectangle 4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Rectangle 4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Rectangle 4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Rectangle 4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Rectangle 4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Rectangle 4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Rectangle 4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Rectangle 4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Rectangle 4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63" name="Group 562"/>
          <p:cNvGrpSpPr>
            <a:grpSpLocks noChangeAspect="1"/>
          </p:cNvGrpSpPr>
          <p:nvPr/>
        </p:nvGrpSpPr>
        <p:grpSpPr>
          <a:xfrm>
            <a:off x="4648200" y="2589236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97" name="Rectangle 59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8" name="Rectangle 59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9" name="Rectangle 59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0" name="Rectangle 59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1" name="Rectangle 60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2" name="Rectangle 60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3" name="Rectangle 60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4" name="Rectangle 60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5" name="Rectangle 60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6" name="Rectangle 60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4" name="Group 563"/>
          <p:cNvGrpSpPr>
            <a:grpSpLocks noChangeAspect="1"/>
          </p:cNvGrpSpPr>
          <p:nvPr/>
        </p:nvGrpSpPr>
        <p:grpSpPr>
          <a:xfrm>
            <a:off x="4800600" y="27051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87" name="Rectangle 58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8" name="Rectangle 58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1" name="Rectangle 59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2" name="Rectangle 59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3" name="Rectangle 59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4" name="Rectangle 59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5" name="Rectangle 59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6" name="Rectangle 59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5" name="Group 564"/>
          <p:cNvGrpSpPr>
            <a:grpSpLocks noChangeAspect="1"/>
          </p:cNvGrpSpPr>
          <p:nvPr/>
        </p:nvGrpSpPr>
        <p:grpSpPr>
          <a:xfrm>
            <a:off x="4953000" y="28575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8" name="Rectangle 57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9" name="Rectangle 57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0" name="Rectangle 57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1" name="Rectangle 58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2" name="Rectangle 58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3" name="Rectangle 58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4" name="Rectangle 58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5" name="Rectangle 58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6" name="Rectangle 58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6" name="Group 565"/>
          <p:cNvGrpSpPr>
            <a:grpSpLocks noChangeAspect="1"/>
          </p:cNvGrpSpPr>
          <p:nvPr/>
        </p:nvGrpSpPr>
        <p:grpSpPr>
          <a:xfrm>
            <a:off x="5105400" y="3009908"/>
            <a:ext cx="229722" cy="1865329"/>
            <a:chOff x="3882188" y="2366825"/>
            <a:chExt cx="182880" cy="1781961"/>
          </a:xfrm>
          <a:solidFill>
            <a:schemeClr val="accent4"/>
          </a:solidFill>
        </p:grpSpPr>
        <p:sp>
          <p:nvSpPr>
            <p:cNvPr id="567" name="Rectangle 56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8" name="Rectangle 56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9" name="Rectangle 56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0" name="Rectangle 56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1" name="Rectangle 57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2" name="Rectangle 57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3" name="Rectangle 57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4" name="Rectangle 57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5" name="Rectangle 57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6" name="Rectangle 57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7" name="Rectangle 606"/>
          <p:cNvSpPr>
            <a:spLocks noChangeAspect="1"/>
          </p:cNvSpPr>
          <p:nvPr/>
        </p:nvSpPr>
        <p:spPr>
          <a:xfrm>
            <a:off x="7542678" y="2857500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8" name="Rectangle 607"/>
          <p:cNvSpPr>
            <a:spLocks noChangeAspect="1"/>
          </p:cNvSpPr>
          <p:nvPr/>
        </p:nvSpPr>
        <p:spPr>
          <a:xfrm>
            <a:off x="7542678" y="3120326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9" name="Rectangle 608"/>
          <p:cNvSpPr>
            <a:spLocks noChangeAspect="1"/>
          </p:cNvSpPr>
          <p:nvPr/>
        </p:nvSpPr>
        <p:spPr>
          <a:xfrm>
            <a:off x="7542678" y="3402196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1143000" y="14351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2" name="Text Placeholder 2"/>
          <p:cNvSpPr txBox="1">
            <a:spLocks/>
          </p:cNvSpPr>
          <p:nvPr/>
        </p:nvSpPr>
        <p:spPr bwMode="auto">
          <a:xfrm>
            <a:off x="1752600" y="13589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700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13" name="Text Placeholder 2"/>
          <p:cNvSpPr txBox="1">
            <a:spLocks/>
          </p:cNvSpPr>
          <p:nvPr/>
        </p:nvSpPr>
        <p:spPr bwMode="auto">
          <a:xfrm>
            <a:off x="4800600" y="13589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D200"/>
                </a:solidFill>
                <a:latin typeface="Orly's Font 2" pitchFamily="66" charset="0"/>
              </a:rPr>
              <a:t>80</a:t>
            </a:r>
            <a:endParaRPr lang="en-US" sz="2800" dirty="0">
              <a:solidFill>
                <a:srgbClr val="FFD200"/>
              </a:solidFill>
              <a:latin typeface="Orly's Font 2" pitchFamily="66" charset="0"/>
            </a:endParaRPr>
          </a:p>
        </p:txBody>
      </p:sp>
      <p:sp>
        <p:nvSpPr>
          <p:cNvPr id="614" name="Text Placeholder 2"/>
          <p:cNvSpPr txBox="1">
            <a:spLocks/>
          </p:cNvSpPr>
          <p:nvPr/>
        </p:nvSpPr>
        <p:spPr bwMode="auto">
          <a:xfrm>
            <a:off x="7239000" y="13589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616" name="Straight Connector 615"/>
          <p:cNvCxnSpPr/>
          <p:nvPr/>
        </p:nvCxnSpPr>
        <p:spPr>
          <a:xfrm>
            <a:off x="4216400" y="11287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Straight Connector 621"/>
          <p:cNvCxnSpPr/>
          <p:nvPr/>
        </p:nvCxnSpPr>
        <p:spPr>
          <a:xfrm>
            <a:off x="4470400" y="11287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Straight Connector 622"/>
          <p:cNvCxnSpPr/>
          <p:nvPr/>
        </p:nvCxnSpPr>
        <p:spPr>
          <a:xfrm>
            <a:off x="4724400" y="11287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" name="Group 614"/>
          <p:cNvGrpSpPr>
            <a:grpSpLocks noChangeAspect="1"/>
          </p:cNvGrpSpPr>
          <p:nvPr/>
        </p:nvGrpSpPr>
        <p:grpSpPr>
          <a:xfrm>
            <a:off x="1828802" y="35433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61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89" name="Rectangle 6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79" name="Rectangle 6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Rectangle 6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Rectangle 6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Rectangle 6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Rectangle 6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Rectangle 6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Rectangle 6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Rectangle 6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Rectangle 6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Rectangle 6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69" name="Rectangle 6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Rectangle 6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Rectangle 6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59" name="Rectangle 6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Rectangle 6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Rectangle 6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Rectangle 6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Rectangle 6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Rectangle 6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Rectangle 6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Rectangle 6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Rectangle 6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Rectangle 6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29" name="Group 728"/>
          <p:cNvGrpSpPr>
            <a:grpSpLocks noChangeAspect="1"/>
          </p:cNvGrpSpPr>
          <p:nvPr/>
        </p:nvGrpSpPr>
        <p:grpSpPr>
          <a:xfrm>
            <a:off x="2091745" y="3756175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73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Rectangle 8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Rectangle 8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Rectangle 8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0" name="Rectangle 8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Rectangle 8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Rectangle 8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Rectangle 8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Rectangle 8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Rectangle 8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Rectangle 8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00" name="Rectangle 7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Rectangle 8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Rectangle 8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Rectangle 8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Rectangle 8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Rectangle 8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Rectangle 8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Rectangle 8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Rectangle 8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Rectangle 8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0" name="Rectangle 7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Rectangle 7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Rectangle 7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Rectangle 7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Rectangle 7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Rectangle 7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Rectangle 7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Rectangle 7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Rectangle 7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Rectangle 7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0" name="Group 839"/>
          <p:cNvGrpSpPr>
            <a:grpSpLocks noChangeAspect="1"/>
          </p:cNvGrpSpPr>
          <p:nvPr/>
        </p:nvGrpSpPr>
        <p:grpSpPr>
          <a:xfrm>
            <a:off x="5485278" y="25527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841" name="Rectangle 84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2" name="Rectangle 84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3" name="Rectangle 84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4" name="Rectangle 84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5" name="Rectangle 84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6" name="Rectangle 84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7" name="Rectangle 84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8" name="Rectangle 84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9" name="Rectangle 84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0" name="Rectangle 84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51" name="Group 850"/>
          <p:cNvGrpSpPr>
            <a:grpSpLocks noChangeAspect="1"/>
          </p:cNvGrpSpPr>
          <p:nvPr/>
        </p:nvGrpSpPr>
        <p:grpSpPr>
          <a:xfrm>
            <a:off x="5637678" y="27051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852" name="Rectangle 85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3" name="Rectangle 85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4" name="Rectangle 85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5" name="Rectangle 85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6" name="Rectangle 85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7" name="Rectangle 85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8" name="Rectangle 85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9" name="Rectangle 85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0" name="Rectangle 85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1" name="Rectangle 86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62" name="Group 861"/>
          <p:cNvGrpSpPr>
            <a:grpSpLocks noChangeAspect="1"/>
          </p:cNvGrpSpPr>
          <p:nvPr/>
        </p:nvGrpSpPr>
        <p:grpSpPr>
          <a:xfrm>
            <a:off x="5791200" y="28575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863" name="Rectangle 86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4" name="Rectangle 86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5" name="Rectangle 86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6" name="Rectangle 86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7" name="Rectangle 86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8" name="Rectangle 86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9" name="Rectangle 86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0" name="Rectangle 86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1" name="Rectangle 87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2" name="Rectangle 87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73" name="Group 872"/>
          <p:cNvGrpSpPr>
            <a:grpSpLocks noChangeAspect="1"/>
          </p:cNvGrpSpPr>
          <p:nvPr/>
        </p:nvGrpSpPr>
        <p:grpSpPr>
          <a:xfrm>
            <a:off x="5942478" y="30099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874" name="Rectangle 87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5" name="Rectangle 87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6" name="Rectangle 87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7" name="Rectangle 87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8" name="Rectangle 87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9" name="Rectangle 87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0" name="Rectangle 87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1" name="Rectangle 88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2" name="Rectangle 88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3" name="Rectangle 88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84" name="Rectangle 883"/>
          <p:cNvSpPr>
            <a:spLocks noChangeAspect="1"/>
          </p:cNvSpPr>
          <p:nvPr/>
        </p:nvSpPr>
        <p:spPr>
          <a:xfrm>
            <a:off x="7543800" y="3668428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5" name="Rectangle 884"/>
          <p:cNvSpPr>
            <a:spLocks noChangeAspect="1"/>
          </p:cNvSpPr>
          <p:nvPr/>
        </p:nvSpPr>
        <p:spPr>
          <a:xfrm>
            <a:off x="7543800" y="3936064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07" grpId="1" animBg="1"/>
      <p:bldP spid="608" grpId="1" animBg="1"/>
      <p:bldP spid="609" grpId="1" animBg="1"/>
      <p:bldP spid="612" grpId="0" build="p"/>
      <p:bldP spid="613" grpId="0" build="p"/>
      <p:bldP spid="614" grpId="0" build="p"/>
      <p:bldP spid="884" grpId="0" animBg="1"/>
      <p:bldP spid="8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TextBox 609"/>
          <p:cNvSpPr txBox="1"/>
          <p:nvPr/>
        </p:nvSpPr>
        <p:spPr>
          <a:xfrm>
            <a:off x="8382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7" name="Pentagon 616"/>
          <p:cNvSpPr/>
          <p:nvPr/>
        </p:nvSpPr>
        <p:spPr>
          <a:xfrm>
            <a:off x="2514600" y="3390900"/>
            <a:ext cx="1087902" cy="508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dirty="0" smtClean="0">
                <a:solidFill>
                  <a:schemeClr val="tx1"/>
                </a:solidFill>
                <a:latin typeface="Orly's Font 2" pitchFamily="66" charset="0"/>
              </a:rPr>
              <a:t>7 0 0</a:t>
            </a:r>
          </a:p>
        </p:txBody>
      </p:sp>
      <p:sp>
        <p:nvSpPr>
          <p:cNvPr id="621" name="Pentagon 620"/>
          <p:cNvSpPr/>
          <p:nvPr/>
        </p:nvSpPr>
        <p:spPr>
          <a:xfrm>
            <a:off x="4690403" y="3390900"/>
            <a:ext cx="883920" cy="508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8 0</a:t>
            </a:r>
          </a:p>
        </p:txBody>
      </p:sp>
      <p:sp>
        <p:nvSpPr>
          <p:cNvPr id="624" name="Pentagon 623"/>
          <p:cNvSpPr/>
          <p:nvPr/>
        </p:nvSpPr>
        <p:spPr>
          <a:xfrm>
            <a:off x="6322257" y="3390900"/>
            <a:ext cx="611945" cy="508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</a:t>
            </a:r>
          </a:p>
        </p:txBody>
      </p:sp>
      <p:cxnSp>
        <p:nvCxnSpPr>
          <p:cNvPr id="625" name="Straight Arrow Connector 624"/>
          <p:cNvCxnSpPr/>
          <p:nvPr/>
        </p:nvCxnSpPr>
        <p:spPr>
          <a:xfrm>
            <a:off x="2990557" y="3939540"/>
            <a:ext cx="747932" cy="5486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Straight Arrow Connector 626"/>
          <p:cNvCxnSpPr/>
          <p:nvPr/>
        </p:nvCxnSpPr>
        <p:spPr>
          <a:xfrm rot="5400000">
            <a:off x="4307938" y="3969727"/>
            <a:ext cx="589280" cy="44762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Straight Arrow Connector 629"/>
          <p:cNvCxnSpPr/>
          <p:nvPr/>
        </p:nvCxnSpPr>
        <p:spPr>
          <a:xfrm rot="10800000" flipV="1">
            <a:off x="4894387" y="3878580"/>
            <a:ext cx="1427871" cy="7315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9" name="Rectangle 638"/>
          <p:cNvSpPr/>
          <p:nvPr/>
        </p:nvSpPr>
        <p:spPr>
          <a:xfrm>
            <a:off x="3942473" y="3451863"/>
            <a:ext cx="295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40" name="Rectangle 639"/>
          <p:cNvSpPr/>
          <p:nvPr/>
        </p:nvSpPr>
        <p:spPr>
          <a:xfrm>
            <a:off x="5754624" y="3451863"/>
            <a:ext cx="295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pic>
        <p:nvPicPr>
          <p:cNvPr id="618" name="Picture 617" descr="Screen Shot 2013-07-02 at 7.23.04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925406"/>
            <a:ext cx="6096000" cy="2465494"/>
          </a:xfrm>
          <a:prstGeom prst="rect">
            <a:avLst/>
          </a:prstGeom>
        </p:spPr>
      </p:pic>
      <p:sp>
        <p:nvSpPr>
          <p:cNvPr id="622" name="Pentagon 621"/>
          <p:cNvSpPr/>
          <p:nvPr/>
        </p:nvSpPr>
        <p:spPr>
          <a:xfrm>
            <a:off x="3505200" y="4610100"/>
            <a:ext cx="1087902" cy="508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dirty="0" smtClean="0">
                <a:solidFill>
                  <a:schemeClr val="tx1"/>
                </a:solidFill>
                <a:latin typeface="Orly's Font 2" pitchFamily="66" charset="0"/>
              </a:rPr>
              <a:t>7 0 0</a:t>
            </a:r>
          </a:p>
        </p:txBody>
      </p:sp>
      <p:sp>
        <p:nvSpPr>
          <p:cNvPr id="623" name="Pentagon 622"/>
          <p:cNvSpPr/>
          <p:nvPr/>
        </p:nvSpPr>
        <p:spPr>
          <a:xfrm>
            <a:off x="3835400" y="4610100"/>
            <a:ext cx="883920" cy="508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8 0</a:t>
            </a:r>
          </a:p>
        </p:txBody>
      </p:sp>
      <p:sp>
        <p:nvSpPr>
          <p:cNvPr id="626" name="Pentagon 625"/>
          <p:cNvSpPr/>
          <p:nvPr/>
        </p:nvSpPr>
        <p:spPr>
          <a:xfrm>
            <a:off x="4165602" y="4610100"/>
            <a:ext cx="611945" cy="508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0" animBg="1"/>
      <p:bldP spid="621" grpId="0" animBg="1"/>
      <p:bldP spid="624" grpId="0" animBg="1"/>
      <p:bldP spid="639" grpId="0"/>
      <p:bldP spid="640" grpId="0"/>
      <p:bldP spid="622" grpId="0" animBg="1"/>
      <p:bldP spid="623" grpId="0" animBg="1"/>
      <p:bldP spid="6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0" y="3111500"/>
            <a:ext cx="6197600" cy="6604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473 - 121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4 7 3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787400" y="385828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-1 2 1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0" name="Group 229"/>
          <p:cNvGrpSpPr>
            <a:grpSpLocks noChangeAspect="1"/>
          </p:cNvGrpSpPr>
          <p:nvPr/>
        </p:nvGrpSpPr>
        <p:grpSpPr>
          <a:xfrm>
            <a:off x="3276600" y="1485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3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74" name="Group 973"/>
          <p:cNvGrpSpPr>
            <a:grpSpLocks noChangeAspect="1"/>
          </p:cNvGrpSpPr>
          <p:nvPr/>
        </p:nvGrpSpPr>
        <p:grpSpPr>
          <a:xfrm>
            <a:off x="5791206" y="1485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4" name="Rectangle 1013"/>
          <p:cNvSpPr>
            <a:spLocks noChangeAspect="1"/>
          </p:cNvSpPr>
          <p:nvPr/>
        </p:nvSpPr>
        <p:spPr>
          <a:xfrm>
            <a:off x="7772406" y="1638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26" name="Group 1125"/>
          <p:cNvGrpSpPr>
            <a:grpSpLocks noChangeAspect="1"/>
          </p:cNvGrpSpPr>
          <p:nvPr/>
        </p:nvGrpSpPr>
        <p:grpSpPr>
          <a:xfrm>
            <a:off x="3505200" y="1638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2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37" name="Group 1236"/>
          <p:cNvGrpSpPr>
            <a:grpSpLocks noChangeAspect="1"/>
          </p:cNvGrpSpPr>
          <p:nvPr/>
        </p:nvGrpSpPr>
        <p:grpSpPr>
          <a:xfrm>
            <a:off x="3703946" y="1790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3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48" name="Group 1347"/>
          <p:cNvGrpSpPr>
            <a:grpSpLocks noChangeAspect="1"/>
          </p:cNvGrpSpPr>
          <p:nvPr/>
        </p:nvGrpSpPr>
        <p:grpSpPr>
          <a:xfrm>
            <a:off x="5943606" y="1638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59" name="Group 1358"/>
          <p:cNvGrpSpPr>
            <a:grpSpLocks noChangeAspect="1"/>
          </p:cNvGrpSpPr>
          <p:nvPr/>
        </p:nvGrpSpPr>
        <p:grpSpPr>
          <a:xfrm>
            <a:off x="6096006" y="1790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60" name="Rectangle 13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1" name="Rectangle 13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2" name="Rectangle 13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3" name="Rectangle 13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4" name="Rectangle 13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5" name="Rectangle 13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6" name="Rectangle 13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7" name="Rectangle 13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8" name="Rectangle 13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9" name="Rectangle 13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81" name="Group 1380"/>
          <p:cNvGrpSpPr>
            <a:grpSpLocks noChangeAspect="1"/>
          </p:cNvGrpSpPr>
          <p:nvPr/>
        </p:nvGrpSpPr>
        <p:grpSpPr>
          <a:xfrm>
            <a:off x="6400802" y="2095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82" name="Rectangle 138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3" name="Rectangle 138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4" name="Rectangle 138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5" name="Rectangle 138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6" name="Rectangle 138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7" name="Rectangle 138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8" name="Rectangle 138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9" name="Rectangle 138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0" name="Rectangle 138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1" name="Rectangle 139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92" name="Group 1391"/>
          <p:cNvGrpSpPr>
            <a:grpSpLocks noChangeAspect="1"/>
          </p:cNvGrpSpPr>
          <p:nvPr/>
        </p:nvGrpSpPr>
        <p:grpSpPr>
          <a:xfrm>
            <a:off x="6698468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93" name="Rectangle 139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4" name="Rectangle 139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5" name="Rectangle 139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6" name="Rectangle 139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7" name="Rectangle 139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8" name="Rectangle 139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9" name="Rectangle 139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0" name="Rectangle 139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1" name="Rectangle 140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2" name="Rectangle 140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3" name="Group 1402"/>
          <p:cNvGrpSpPr>
            <a:grpSpLocks noChangeAspect="1"/>
          </p:cNvGrpSpPr>
          <p:nvPr/>
        </p:nvGrpSpPr>
        <p:grpSpPr>
          <a:xfrm>
            <a:off x="6850873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404" name="Rectangle 140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5" name="Rectangle 140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6" name="Rectangle 140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7" name="Rectangle 140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8" name="Rectangle 140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9" name="Rectangle 140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0" name="Rectangle 140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1" name="Rectangle 141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2" name="Rectangle 141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3" name="Rectangle 141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14" name="Rectangle 1413"/>
          <p:cNvSpPr>
            <a:spLocks noChangeAspect="1"/>
          </p:cNvSpPr>
          <p:nvPr/>
        </p:nvSpPr>
        <p:spPr>
          <a:xfrm>
            <a:off x="7772406" y="1866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5" name="Rectangle 1414"/>
          <p:cNvSpPr>
            <a:spLocks noChangeAspect="1"/>
          </p:cNvSpPr>
          <p:nvPr/>
        </p:nvSpPr>
        <p:spPr>
          <a:xfrm>
            <a:off x="7772406" y="2095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60" name="Group 1659"/>
          <p:cNvGrpSpPr>
            <a:grpSpLocks noChangeAspect="1"/>
          </p:cNvGrpSpPr>
          <p:nvPr/>
        </p:nvGrpSpPr>
        <p:grpSpPr>
          <a:xfrm>
            <a:off x="3932546" y="1943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6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71" name="Group 1770"/>
          <p:cNvGrpSpPr>
            <a:grpSpLocks noChangeAspect="1"/>
          </p:cNvGrpSpPr>
          <p:nvPr/>
        </p:nvGrpSpPr>
        <p:grpSpPr>
          <a:xfrm>
            <a:off x="6248406" y="1943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772" name="Rectangle 177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3" name="Rectangle 177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4" name="Rectangle 177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5" name="Rectangle 177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6" name="Rectangle 177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7" name="Rectangle 177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8" name="Rectangle 177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9" name="Rectangle 177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0" name="Rectangle 177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1" name="Rectangle 178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924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5 0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924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765300" y="43164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60500" y="43291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143000" y="43291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863600" y="25384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-1 2 1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924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3 0 0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525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3 5 2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0" name="Oval 679"/>
          <p:cNvSpPr/>
          <p:nvPr/>
        </p:nvSpPr>
        <p:spPr>
          <a:xfrm>
            <a:off x="3124200" y="3619500"/>
            <a:ext cx="1905000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0" name="Oval 709"/>
          <p:cNvSpPr/>
          <p:nvPr/>
        </p:nvSpPr>
        <p:spPr>
          <a:xfrm>
            <a:off x="5791200" y="3619500"/>
            <a:ext cx="9906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467600" y="3924300"/>
            <a:ext cx="838200" cy="838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0.00035 0.38167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05834 0.37333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-0.05799 0.37334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0.12 L -0.0566 0.34667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1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014" grpId="0" animBg="1"/>
      <p:bldP spid="1414" grpId="0" animBg="1"/>
      <p:bldP spid="1415" grpId="0" animBg="1"/>
      <p:bldP spid="1415" grpId="1" animBg="1"/>
      <p:bldP spid="1788" grpId="0" animBg="1"/>
      <p:bldP spid="1788" grpId="1" animBg="1"/>
      <p:bldP spid="1799" grpId="0" animBg="1"/>
      <p:bldP spid="1800" grpId="1" animBg="1"/>
      <p:bldP spid="1801" grpId="0" build="p"/>
      <p:bldP spid="1802" grpId="0" build="p"/>
      <p:bldP spid="683" grpId="1" animBg="1"/>
      <p:bldP spid="683" grpId="2" animBg="1"/>
      <p:bldP spid="708" grpId="1" animBg="1"/>
      <p:bldP spid="708" grpId="3" animBg="1"/>
      <p:bldP spid="822" grpId="0" build="p"/>
      <p:bldP spid="1798" grpId="0" animBg="1"/>
      <p:bldP spid="823" grpId="0" build="p"/>
      <p:bldP spid="680" grpId="0" animBg="1"/>
      <p:bldP spid="680" grpId="1" animBg="1"/>
      <p:bldP spid="710" grpId="0" animBg="1"/>
      <p:bldP spid="710" grpId="1" animBg="1"/>
      <p:bldP spid="824" grpId="0" animBg="1"/>
      <p:bldP spid="8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1000" y="800103"/>
            <a:ext cx="822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Using the base 10 blocks that were removed </a:t>
            </a:r>
            <a:b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</a:b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as your answer.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105400" y="2552700"/>
            <a:ext cx="3352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473 - 121 = 121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876800" y="3771900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473 - 121 = 352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Multiply 11"/>
          <p:cNvSpPr/>
          <p:nvPr/>
        </p:nvSpPr>
        <p:spPr>
          <a:xfrm>
            <a:off x="5715000" y="2019300"/>
            <a:ext cx="2209800" cy="1600200"/>
          </a:xfrm>
          <a:prstGeom prst="mathMultiply">
            <a:avLst>
              <a:gd name="adj1" fmla="val 15677"/>
            </a:avLst>
          </a:prstGeom>
          <a:solidFill>
            <a:schemeClr val="accent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1" name="Picture 30" descr="Screen Shot 2013-07-05 at 3.03.4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714500"/>
            <a:ext cx="4419599" cy="1859914"/>
          </a:xfrm>
          <a:prstGeom prst="rect">
            <a:avLst/>
          </a:prstGeom>
        </p:spPr>
      </p:pic>
      <p:pic>
        <p:nvPicPr>
          <p:cNvPr id="33" name="Picture 32" descr="Screen Shot 2013-07-05 at 3.03.57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727450"/>
            <a:ext cx="4572000" cy="1339850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304800" y="3695700"/>
            <a:ext cx="4191000" cy="1371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2438400" y="37719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5 0</a:t>
            </a:r>
          </a:p>
        </p:txBody>
      </p:sp>
      <p:sp>
        <p:nvSpPr>
          <p:cNvPr id="37" name="Pentagon 36"/>
          <p:cNvSpPr/>
          <p:nvPr/>
        </p:nvSpPr>
        <p:spPr>
          <a:xfrm>
            <a:off x="3810000" y="37719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8" name="Pentagon 37"/>
          <p:cNvSpPr/>
          <p:nvPr/>
        </p:nvSpPr>
        <p:spPr>
          <a:xfrm>
            <a:off x="609600" y="37719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3 0 0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8" grpId="0" build="p"/>
      <p:bldP spid="12" grpId="0" animBg="1"/>
      <p:bldP spid="34" grpId="0" animBg="1"/>
      <p:bldP spid="34" grpId="1" animBg="1"/>
      <p:bldP spid="35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0" y="3009900"/>
            <a:ext cx="6197600" cy="6604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639 - 219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6 3 9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09600" y="385828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- 2 1 9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397" name="Group 973"/>
          <p:cNvGrpSpPr>
            <a:grpSpLocks noChangeAspect="1"/>
          </p:cNvGrpSpPr>
          <p:nvPr/>
        </p:nvGrpSpPr>
        <p:grpSpPr>
          <a:xfrm>
            <a:off x="6088873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98" name="Group 1347"/>
          <p:cNvGrpSpPr>
            <a:grpSpLocks noChangeAspect="1"/>
          </p:cNvGrpSpPr>
          <p:nvPr/>
        </p:nvGrpSpPr>
        <p:grpSpPr>
          <a:xfrm>
            <a:off x="6310334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5943600" y="3924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20000" y="3924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0005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1828800" y="4329113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7" name="Straight Connector 706"/>
          <p:cNvCxnSpPr/>
          <p:nvPr/>
        </p:nvCxnSpPr>
        <p:spPr>
          <a:xfrm>
            <a:off x="1485900" y="4341813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9" name="Straight Connector 708"/>
          <p:cNvCxnSpPr/>
          <p:nvPr/>
        </p:nvCxnSpPr>
        <p:spPr>
          <a:xfrm>
            <a:off x="1193800" y="4341813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366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-2 1 9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3924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4 0 0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525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4 2 0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10" name="Oval 709"/>
          <p:cNvSpPr/>
          <p:nvPr/>
        </p:nvSpPr>
        <p:spPr>
          <a:xfrm>
            <a:off x="5867400" y="3619500"/>
            <a:ext cx="9906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467600" y="3543300"/>
            <a:ext cx="838200" cy="1600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404" name="Group 1659"/>
          <p:cNvGrpSpPr>
            <a:grpSpLocks noChangeAspect="1"/>
          </p:cNvGrpSpPr>
          <p:nvPr/>
        </p:nvGrpSpPr>
        <p:grpSpPr>
          <a:xfrm>
            <a:off x="3298437" y="15621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0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0" name="Rectangle 1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Rectangle 1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Rectangle 1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Rectangle 1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Rectangle 1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Rectangle 13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Rectangle 1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Rectangle 1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Rectangle 1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Rectangle 1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Rectangle 1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Rectangle 1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14" name="Group 1659"/>
          <p:cNvGrpSpPr>
            <a:grpSpLocks noChangeAspect="1"/>
          </p:cNvGrpSpPr>
          <p:nvPr/>
        </p:nvGrpSpPr>
        <p:grpSpPr>
          <a:xfrm>
            <a:off x="3450837" y="17145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51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3" name="Rectangle 14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Rectangle 14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Rectangle 14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Rectangle 14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81" name="Rectangle 13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Rectangle 13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Rectangle 14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Rectangle 14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Rectangle 14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Rectangle 14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Rectangle 14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Rectangle 14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Rectangle 14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25" name="Group 1659"/>
          <p:cNvGrpSpPr>
            <a:grpSpLocks noChangeAspect="1"/>
          </p:cNvGrpSpPr>
          <p:nvPr/>
        </p:nvGrpSpPr>
        <p:grpSpPr>
          <a:xfrm>
            <a:off x="3603237" y="18669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2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14" name="Rectangle 16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Rectangle 16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Rectangle 16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Rectangle 16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" name="Rectangle 16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Rectangle 16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Rectangle 16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Rectangle 16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Rectangle 16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Rectangle 16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4" name="Rectangle 16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Rectangle 16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Rectangle 16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Rectangle 16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8" name="Rectangle 16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Rectangle 16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Rectangle 16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Rectangle 16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Rectangle 16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Rectangle 16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94" name="Rectangle 15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Rectangle 15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Rectangle 15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Rectangle 15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8" name="Rectangle 15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Rectangle 15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Rectangle 15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Rectangle 16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Rectangle 16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Rectangle 16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84" name="Rectangle 15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Rectangle 15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Rectangle 15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Rectangle 15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8" name="Rectangle 15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Rectangle 15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Rectangle 15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Rectangle 15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Rectangle 15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Rectangle 15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74" name="Rectangle 15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Rectangle 15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Rectangle 15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Rectangle 15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8" name="Rectangle 15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Rectangle 15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Rectangle 15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Rectangle 15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Rectangle 15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Rectangle 15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64" name="Rectangle 15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5" name="Rectangle 15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6" name="Rectangle 15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7" name="Rectangle 15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8" name="Rectangle 15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Rectangle 15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Rectangle 15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Rectangle 15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Rectangle 15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Rectangle 15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554" name="Rectangle 15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Rectangle 15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Rectangle 1555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7" name="Rectangle 15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8" name="Rectangle 15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9" name="Rectangle 15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0" name="Rectangle 15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1" name="Rectangle 15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2" name="Rectangle 15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3" name="Rectangle 15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44" name="Rectangle 15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Rectangle 15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Rectangle 15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7" name="Rectangle 15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Rectangle 15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Rectangle 15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Rectangle 15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Rectangle 15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Rectangle 15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3" name="Rectangle 15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34" name="Rectangle 15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5" name="Rectangle 15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Rectangle 15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7" name="Rectangle 15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Rectangle 15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9" name="Rectangle 15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Rectangle 15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Rectangle 15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Rectangle 15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Rectangle 15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7" name="Rectangle 15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Rectangle 15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Rectangle 15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Rectangle 15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Rectangle 15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Rectangle 15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3" name="Rectangle 15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72" name="Group 1659"/>
          <p:cNvGrpSpPr>
            <a:grpSpLocks noChangeAspect="1"/>
          </p:cNvGrpSpPr>
          <p:nvPr/>
        </p:nvGrpSpPr>
        <p:grpSpPr>
          <a:xfrm>
            <a:off x="3755637" y="20193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7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96" name="Rectangle 17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Rectangle 17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Rectangle 18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Rectangle 18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5" name="Rectangle 18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Rectangle 18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Rectangle 18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Rectangle 18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85" name="Rectangle 178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6" name="Rectangle 178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Rectangle 178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9" name="Rectangle 17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0" name="Rectangle 17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Rectangle 17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Rectangle 17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3" name="Rectangle 17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4" name="Rectangle 17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5" name="Rectangle 17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665" name="Rectangle 1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Rectangle 1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Rectangle 1666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Rectangle 1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Rectangle 1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Rectangle 1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Rectangle 17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2" name="Rectangle 178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3" name="Rectangle 178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4" name="Rectangle 178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55" name="Rectangle 165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Rectangle 165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Rectangle 165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8" name="Rectangle 165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Rectangle 16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Rectangle 165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Rectangle 166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Rectangle 166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Rectangle 166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4" name="Rectangle 16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45" name="Rectangle 16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6" name="Rectangle 16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7" name="Rectangle 16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8" name="Rectangle 16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9" name="Rectangle 16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0" name="Rectangle 16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1" name="Rectangle 16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2" name="Rectangle 16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3" name="Rectangle 16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4" name="Rectangle 16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35" name="Rectangle 16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Rectangle 16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Rectangle 16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8" name="Rectangle 16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Rectangle 16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Rectangle 16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Rectangle 16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Rectangle 16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3" name="Rectangle 16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4" name="Rectangle 16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83" name="Group 1659"/>
          <p:cNvGrpSpPr>
            <a:grpSpLocks noChangeAspect="1"/>
          </p:cNvGrpSpPr>
          <p:nvPr/>
        </p:nvGrpSpPr>
        <p:grpSpPr>
          <a:xfrm>
            <a:off x="3908037" y="21717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8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52" name="Rectangle 19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Rectangle 19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Rectangle 19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Rectangle 19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6" name="Rectangle 19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Rectangle 19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Rectangle 19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Rectangle 19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0" name="Rectangle 19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Rectangle 19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42" name="Rectangle 19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Rectangle 19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Rectangle 19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Rectangle 19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" name="Rectangle 19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Rectangle 19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Rectangle 19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Rectangle 19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0" name="Rectangle 19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Rectangle 19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32" name="Rectangle 19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Rectangle 19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Rectangle 19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Rectangle 19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6" name="Rectangle 19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Rectangle 19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Rectangle 19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Rectangle 19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0" name="Rectangle 19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Rectangle 19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22" name="Rectangle 19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Rectangle 19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Rectangle 19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Rectangle 19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6" name="Rectangle 19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Rectangle 19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Rectangle 19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Rectangle 19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0" name="Rectangle 19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Rectangle 19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12" name="Rectangle 19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Rectangle 19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Rectangle 19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Rectangle 19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6" name="Rectangle 19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Rectangle 19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Rectangle 19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Rectangle 19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0" name="Rectangle 19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Rectangle 19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Rectangle 19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0" name="Rectangle 19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Rectangle 19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82" name="Rectangle 18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3" name="Rectangle 18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4" name="Rectangle 18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5" name="Rectangle 18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6" name="Rectangle 18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7" name="Rectangle 18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8" name="Rectangle 18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9" name="Rectangle 18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2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9" name="Rectangle 18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0" name="Rectangle 18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1" name="Rectangle 18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7" name="Group 1659"/>
          <p:cNvGrpSpPr>
            <a:grpSpLocks noChangeAspect="1"/>
          </p:cNvGrpSpPr>
          <p:nvPr/>
        </p:nvGrpSpPr>
        <p:grpSpPr>
          <a:xfrm>
            <a:off x="4060437" y="23241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3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59" name="Group 1347"/>
          <p:cNvGrpSpPr>
            <a:grpSpLocks noChangeAspect="1"/>
          </p:cNvGrpSpPr>
          <p:nvPr/>
        </p:nvGrpSpPr>
        <p:grpSpPr>
          <a:xfrm>
            <a:off x="6546067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260" name="Rectangle 12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1" name="Rectangle 12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2" name="Rectangle 12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3" name="Rectangle 12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4" name="Rectangle 12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5" name="Rectangle 12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6" name="Rectangle 12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7" name="Rectangle 12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8" name="Rectangle 12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9" name="Rectangle 12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75" name="Group 1274"/>
          <p:cNvGrpSpPr/>
          <p:nvPr/>
        </p:nvGrpSpPr>
        <p:grpSpPr>
          <a:xfrm>
            <a:off x="7772400" y="1733954"/>
            <a:ext cx="388139" cy="1047346"/>
            <a:chOff x="7772400" y="1733954"/>
            <a:chExt cx="388139" cy="1047346"/>
          </a:xfrm>
        </p:grpSpPr>
        <p:sp>
          <p:nvSpPr>
            <p:cNvPr id="1014" name="Rectangle 1013"/>
            <p:cNvSpPr>
              <a:spLocks noChangeAspect="1"/>
            </p:cNvSpPr>
            <p:nvPr/>
          </p:nvSpPr>
          <p:spPr>
            <a:xfrm>
              <a:off x="7772406" y="17339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4" name="Rectangle 1413"/>
            <p:cNvSpPr>
              <a:spLocks noChangeAspect="1"/>
            </p:cNvSpPr>
            <p:nvPr/>
          </p:nvSpPr>
          <p:spPr>
            <a:xfrm>
              <a:off x="7772406" y="19625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5" name="Rectangle 1414"/>
            <p:cNvSpPr>
              <a:spLocks noChangeAspect="1"/>
            </p:cNvSpPr>
            <p:nvPr/>
          </p:nvSpPr>
          <p:spPr>
            <a:xfrm>
              <a:off x="7772406" y="21911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8" name="Rectangle 2407"/>
            <p:cNvSpPr>
              <a:spLocks noChangeAspect="1"/>
            </p:cNvSpPr>
            <p:nvPr/>
          </p:nvSpPr>
          <p:spPr>
            <a:xfrm>
              <a:off x="7772400" y="24197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9" name="Rectangle 2408"/>
            <p:cNvSpPr>
              <a:spLocks noChangeAspect="1"/>
            </p:cNvSpPr>
            <p:nvPr/>
          </p:nvSpPr>
          <p:spPr>
            <a:xfrm>
              <a:off x="7772400" y="26483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0" name="Rectangle 1269"/>
            <p:cNvSpPr>
              <a:spLocks noChangeAspect="1"/>
            </p:cNvSpPr>
            <p:nvPr/>
          </p:nvSpPr>
          <p:spPr>
            <a:xfrm>
              <a:off x="8001006" y="17339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1" name="Rectangle 1270"/>
            <p:cNvSpPr>
              <a:spLocks noChangeAspect="1"/>
            </p:cNvSpPr>
            <p:nvPr/>
          </p:nvSpPr>
          <p:spPr>
            <a:xfrm>
              <a:off x="8001006" y="19625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2" name="Rectangle 1271"/>
            <p:cNvSpPr>
              <a:spLocks noChangeAspect="1"/>
            </p:cNvSpPr>
            <p:nvPr/>
          </p:nvSpPr>
          <p:spPr>
            <a:xfrm>
              <a:off x="8001006" y="21911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3" name="Rectangle 1272"/>
            <p:cNvSpPr>
              <a:spLocks noChangeAspect="1"/>
            </p:cNvSpPr>
            <p:nvPr/>
          </p:nvSpPr>
          <p:spPr>
            <a:xfrm>
              <a:off x="8001000" y="2419754"/>
              <a:ext cx="159533" cy="13294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0" name="Oval 679"/>
          <p:cNvSpPr/>
          <p:nvPr/>
        </p:nvSpPr>
        <p:spPr>
          <a:xfrm>
            <a:off x="3352800" y="3619500"/>
            <a:ext cx="1905000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55112E-17 L -0.00451 0.365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-0.03298 0.36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03038 0.31333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-0.03039 0.31333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1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7" grpId="1" build="allAtOnce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710" grpId="0" animBg="1"/>
      <p:bldP spid="710" grpId="1" animBg="1"/>
      <p:bldP spid="824" grpId="0" animBg="1"/>
      <p:bldP spid="824" grpId="1" animBg="1"/>
      <p:bldP spid="680" grpId="0" animBg="1"/>
      <p:bldP spid="68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Picture 6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0" y="3111500"/>
            <a:ext cx="6197600" cy="660400"/>
          </a:xfrm>
          <a:prstGeom prst="rect">
            <a:avLst/>
          </a:prstGeom>
        </p:spPr>
      </p:pic>
      <p:grpSp>
        <p:nvGrpSpPr>
          <p:cNvPr id="1962" name="Group 1659"/>
          <p:cNvGrpSpPr>
            <a:grpSpLocks noChangeAspect="1"/>
          </p:cNvGrpSpPr>
          <p:nvPr/>
        </p:nvGrpSpPr>
        <p:grpSpPr>
          <a:xfrm>
            <a:off x="4060437" y="15621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6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63" name="Rectangle 20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4" name="Rectangle 20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5" name="Rectangle 20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6" name="Rectangle 20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7" name="Rectangle 20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8" name="Rectangle 20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9" name="Rectangle 20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0" name="Rectangle 20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1" name="Rectangle 20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2" name="Rectangle 20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53" name="Rectangle 20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4" name="Rectangle 20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5" name="Rectangle 20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6" name="Rectangle 20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7" name="Rectangle 20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8" name="Rectangle 20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9" name="Rectangle 20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0" name="Rectangle 20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1" name="Rectangle 20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2" name="Rectangle 20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43" name="Rectangle 20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4" name="Rectangle 20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5" name="Rectangle 20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6" name="Rectangle 20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7" name="Rectangle 20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8" name="Rectangle 20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9" name="Rectangle 20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0" name="Rectangle 20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1" name="Rectangle 20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2" name="Rectangle 20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33" name="Rectangle 20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4" name="Rectangle 20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5" name="Rectangle 20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6" name="Rectangle 20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7" name="Rectangle 20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8" name="Rectangle 20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9" name="Rectangle 20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0" name="Rectangle 20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1" name="Rectangle 20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2" name="Rectangle 20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23" name="Rectangle 20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4" name="Rectangle 20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5" name="Rectangle 20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6" name="Rectangle 20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7" name="Rectangle 20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8" name="Rectangle 20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9" name="Rectangle 20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0" name="Rectangle 20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1" name="Rectangle 20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2" name="Rectangle 20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13" name="Rectangle 20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4" name="Rectangle 20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5" name="Rectangle 20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6" name="Rectangle 20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7" name="Rectangle 20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8" name="Rectangle 20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9" name="Rectangle 20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0" name="Rectangle 20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1" name="Rectangle 20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2" name="Rectangle 20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6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003" name="Rectangle 20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4" name="Rectangle 20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5" name="Rectangle 200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6" name="Rectangle 20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7" name="Rectangle 20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8" name="Rectangle 20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9" name="Rectangle 20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0" name="Rectangle 20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1" name="Rectangle 20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2" name="Rectangle 20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7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93" name="Rectangle 19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4" name="Rectangle 19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5" name="Rectangle 19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6" name="Rectangle 19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7" name="Rectangle 19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8" name="Rectangle 19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9" name="Rectangle 19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0" name="Rectangle 19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1" name="Rectangle 20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2" name="Rectangle 20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7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83" name="Rectangle 19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4" name="Rectangle 19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5" name="Rectangle 19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6" name="Rectangle 19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7" name="Rectangle 19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8" name="Rectangle 19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9" name="Rectangle 19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0" name="Rectangle 19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1" name="Rectangle 19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2" name="Rectangle 19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7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73" name="Rectangle 19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4" name="Rectangle 19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5" name="Rectangle 19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6" name="Rectangle 19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7" name="Rectangle 19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8" name="Rectangle 19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9" name="Rectangle 19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0" name="Rectangle 19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1" name="Rectangle 19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2" name="Rectangle 19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74" name="Group 1659"/>
          <p:cNvGrpSpPr>
            <a:grpSpLocks noChangeAspect="1"/>
          </p:cNvGrpSpPr>
          <p:nvPr/>
        </p:nvGrpSpPr>
        <p:grpSpPr>
          <a:xfrm>
            <a:off x="4212837" y="17145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07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75" name="Rectangle 21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6" name="Rectangle 21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7" name="Rectangle 21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8" name="Rectangle 21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9" name="Rectangle 21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0" name="Rectangle 21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1" name="Rectangle 21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2" name="Rectangle 218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3" name="Rectangle 218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4" name="Rectangle 218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7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65" name="Rectangle 21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6" name="Rectangle 21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7" name="Rectangle 21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8" name="Rectangle 21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9" name="Rectangle 21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0" name="Rectangle 21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1" name="Rectangle 21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2" name="Rectangle 21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3" name="Rectangle 21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4" name="Rectangle 21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7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55" name="Rectangle 215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6" name="Rectangle 215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7" name="Rectangle 215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8" name="Rectangle 215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9" name="Rectangle 21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0" name="Rectangle 215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1" name="Rectangle 216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2" name="Rectangle 216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3" name="Rectangle 216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4" name="Rectangle 21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7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45" name="Rectangle 21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6" name="Rectangle 21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7" name="Rectangle 21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8" name="Rectangle 21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9" name="Rectangle 21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0" name="Rectangle 21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1" name="Rectangle 21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2" name="Rectangle 21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3" name="Rectangle 21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4" name="Rectangle 21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7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35" name="Rectangle 21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6" name="Rectangle 21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7" name="Rectangle 21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8" name="Rectangle 21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9" name="Rectangle 21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0" name="Rectangle 21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1" name="Rectangle 21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2" name="Rectangle 21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3" name="Rectangle 21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4" name="Rectangle 21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8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25" name="Rectangle 212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6" name="Rectangle 212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7" name="Rectangle 212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8" name="Rectangle 212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9" name="Rectangle 212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0" name="Rectangle 212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1" name="Rectangle 213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2" name="Rectangle 213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3" name="Rectangle 213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4" name="Rectangle 213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8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115" name="Rectangle 211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6" name="Rectangle 211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7" name="Rectangle 2116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8" name="Rectangle 211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9" name="Rectangle 211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0" name="Rectangle 211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1" name="Rectangle 212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2" name="Rectangle 212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3" name="Rectangle 212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4" name="Rectangle 212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8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5" name="Rectangle 210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6" name="Rectangle 210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7" name="Rectangle 210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8" name="Rectangle 210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9" name="Rectangle 210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0" name="Rectangle 210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1" name="Rectangle 211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2" name="Rectangle 211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3" name="Rectangle 211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4" name="Rectangle 211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8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95" name="Rectangle 209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6" name="Rectangle 209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7" name="Rectangle 209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8" name="Rectangle 209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9" name="Rectangle 209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0" name="Rectangle 209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1" name="Rectangle 210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2" name="Rectangle 210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3" name="Rectangle 21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4" name="Rectangle 21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8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85" name="Rectangle 208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6" name="Rectangle 208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7" name="Rectangle 208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8" name="Rectangle 208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9" name="Rectangle 208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0" name="Rectangle 208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1" name="Rectangle 209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2" name="Rectangle 209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3" name="Rectangle 209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4" name="Rectangle 209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85" name="Group 1659"/>
          <p:cNvGrpSpPr>
            <a:grpSpLocks noChangeAspect="1"/>
          </p:cNvGrpSpPr>
          <p:nvPr/>
        </p:nvGrpSpPr>
        <p:grpSpPr>
          <a:xfrm>
            <a:off x="4365237" y="18669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18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86" name="Rectangle 22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7" name="Rectangle 22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8" name="Rectangle 22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9" name="Rectangle 22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0" name="Rectangle 22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1" name="Rectangle 22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2" name="Rectangle 22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3" name="Rectangle 22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4" name="Rectangle 22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5" name="Rectangle 22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76" name="Rectangle 22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7" name="Rectangle 22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8" name="Rectangle 22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9" name="Rectangle 22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0" name="Rectangle 22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1" name="Rectangle 22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2" name="Rectangle 22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3" name="Rectangle 22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4" name="Rectangle 22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5" name="Rectangle 22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66" name="Rectangle 22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7" name="Rectangle 22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8" name="Rectangle 22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9" name="Rectangle 22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0" name="Rectangle 22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1" name="Rectangle 22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2" name="Rectangle 22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3" name="Rectangle 22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4" name="Rectangle 22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5" name="Rectangle 22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8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56" name="Rectangle 22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7" name="Rectangle 22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8" name="Rectangle 22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9" name="Rectangle 22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0" name="Rectangle 22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1" name="Rectangle 22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2" name="Rectangle 22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3" name="Rectangle 22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4" name="Rectangle 22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5" name="Rectangle 22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46" name="Rectangle 22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7" name="Rectangle 22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8" name="Rectangle 22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9" name="Rectangle 22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0" name="Rectangle 22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1" name="Rectangle 22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2" name="Rectangle 22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3" name="Rectangle 22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" name="Rectangle 22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5" name="Rectangle 22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1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36" name="Rectangle 22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7" name="Rectangle 22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8" name="Rectangle 22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9" name="Rectangle 22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0" name="Rectangle 22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1" name="Rectangle 22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2" name="Rectangle 22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3" name="Rectangle 22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4" name="Rectangle 22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5" name="Rectangle 22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2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226" name="Rectangle 22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7" name="Rectangle 22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8" name="Rectangle 2227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9" name="Rectangle 22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0" name="Rectangle 22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1" name="Rectangle 22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2" name="Rectangle 22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3" name="Rectangle 22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4" name="Rectangle 22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5" name="Rectangle 22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3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16" name="Rectangle 22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7" name="Rectangle 22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8" name="Rectangle 22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9" name="Rectangle 22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0" name="Rectangle 22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1" name="Rectangle 22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2" name="Rectangle 22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3" name="Rectangle 22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4" name="Rectangle 22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5" name="Rectangle 22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4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6" name="Rectangle 22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7" name="Rectangle 22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8" name="Rectangle 22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9" name="Rectangle 22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0" name="Rectangle 22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1" name="Rectangle 22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2" name="Rectangle 22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3" name="Rectangle 22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4" name="Rectangle 22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5" name="Rectangle 22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95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96" name="Rectangle 21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7" name="Rectangle 21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8" name="Rectangle 21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9" name="Rectangle 21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0" name="Rectangle 21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1" name="Rectangle 22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2" name="Rectangle 22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3" name="Rectangle 22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4" name="Rectangle 22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5" name="Rectangle 22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96" name="Group 1659"/>
          <p:cNvGrpSpPr>
            <a:grpSpLocks noChangeAspect="1"/>
          </p:cNvGrpSpPr>
          <p:nvPr/>
        </p:nvGrpSpPr>
        <p:grpSpPr>
          <a:xfrm>
            <a:off x="4517637" y="20193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29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97" name="Rectangle 23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8" name="Rectangle 23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9" name="Rectangle 23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0" name="Rectangle 23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1" name="Rectangle 24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2" name="Rectangle 24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3" name="Rectangle 24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4" name="Rectangle 24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5" name="Rectangle 24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6" name="Rectangle 24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87" name="Rectangle 23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8" name="Rectangle 23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9" name="Rectangle 23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0" name="Rectangle 23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1" name="Rectangle 23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2" name="Rectangle 23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3" name="Rectangle 23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4" name="Rectangle 23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5" name="Rectangle 23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6" name="Rectangle 23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77" name="Rectangle 23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8" name="Rectangle 23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9" name="Rectangle 23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0" name="Rectangle 23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1" name="Rectangle 23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2" name="Rectangle 23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3" name="Rectangle 23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4" name="Rectangle 23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5" name="Rectangle 23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6" name="Rectangle 23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67" name="Rectangle 23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8" name="Rectangle 23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9" name="Rectangle 23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0" name="Rectangle 23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1" name="Rectangle 23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2" name="Rectangle 23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3" name="Rectangle 23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4" name="Rectangle 23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5" name="Rectangle 23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6" name="Rectangle 23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57" name="Rectangle 23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8" name="Rectangle 23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9" name="Rectangle 23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0" name="Rectangle 23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1" name="Rectangle 23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2" name="Rectangle 23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3" name="Rectangle 23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4" name="Rectangle 23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5" name="Rectangle 23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6" name="Rectangle 23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47" name="Rectangle 23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8" name="Rectangle 23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9" name="Rectangle 23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0" name="Rectangle 23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1" name="Rectangle 23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2" name="Rectangle 23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3" name="Rectangle 23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4" name="Rectangle 23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5" name="Rectangle 23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6" name="Rectangle 23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2340" name="Rectangle 23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7" name="Rectangle 23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8" name="Rectangle 23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9" name="Rectangle 233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1" name="Rectangle 23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2" name="Rectangle 23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3" name="Rectangle 23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4" name="Rectangle 23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5" name="Rectangle 23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6" name="Rectangle 23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27" name="Rectangle 23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8" name="Rectangle 23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9" name="Rectangle 23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0" name="Rectangle 23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1" name="Rectangle 23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2" name="Rectangle 23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3" name="Rectangle 23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4" name="Rectangle 23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5" name="Rectangle 23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6" name="Rectangle 23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17" name="Rectangle 23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8" name="Rectangle 23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9" name="Rectangle 23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0" name="Rectangle 23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1" name="Rectangle 23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2" name="Rectangle 23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3" name="Rectangle 23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4" name="Rectangle 23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5" name="Rectangle 23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6" name="Rectangle 23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307" name="Rectangle 23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8" name="Rectangle 23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9" name="Rectangle 23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0" name="Rectangle 23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1" name="Rectangle 23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2" name="Rectangle 23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3" name="Rectangle 23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4" name="Rectangle 23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5" name="Rectangle 23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6" name="Rectangle 23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276880"/>
            <a:ext cx="3276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Solve 956 -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1000115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39800" y="2081212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9 5 6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7" name="Group 973"/>
          <p:cNvGrpSpPr>
            <a:grpSpLocks noChangeAspect="1"/>
          </p:cNvGrpSpPr>
          <p:nvPr/>
        </p:nvGrpSpPr>
        <p:grpSpPr>
          <a:xfrm>
            <a:off x="5860273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4" name="Rectangle 1013"/>
          <p:cNvSpPr>
            <a:spLocks noChangeAspect="1"/>
          </p:cNvSpPr>
          <p:nvPr/>
        </p:nvSpPr>
        <p:spPr>
          <a:xfrm>
            <a:off x="7772406" y="1638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08" name="Group 1347"/>
          <p:cNvGrpSpPr>
            <a:grpSpLocks noChangeAspect="1"/>
          </p:cNvGrpSpPr>
          <p:nvPr/>
        </p:nvGrpSpPr>
        <p:grpSpPr>
          <a:xfrm>
            <a:off x="6081734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14" name="Rectangle 1413"/>
          <p:cNvSpPr>
            <a:spLocks noChangeAspect="1"/>
          </p:cNvSpPr>
          <p:nvPr/>
        </p:nvSpPr>
        <p:spPr>
          <a:xfrm>
            <a:off x="7772406" y="1866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5" name="Rectangle 1414"/>
          <p:cNvSpPr>
            <a:spLocks noChangeAspect="1"/>
          </p:cNvSpPr>
          <p:nvPr/>
        </p:nvSpPr>
        <p:spPr>
          <a:xfrm>
            <a:off x="7772406" y="2095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09" name="Group 1358"/>
          <p:cNvGrpSpPr>
            <a:grpSpLocks noChangeAspect="1"/>
          </p:cNvGrpSpPr>
          <p:nvPr/>
        </p:nvGrpSpPr>
        <p:grpSpPr>
          <a:xfrm>
            <a:off x="6310334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60" name="Rectangle 13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1" name="Rectangle 13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2" name="Rectangle 13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3" name="Rectangle 13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4" name="Rectangle 13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5" name="Rectangle 13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6" name="Rectangle 13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7" name="Rectangle 13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8" name="Rectangle 13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9" name="Rectangle 13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10" name="Group 1380"/>
          <p:cNvGrpSpPr>
            <a:grpSpLocks noChangeAspect="1"/>
          </p:cNvGrpSpPr>
          <p:nvPr/>
        </p:nvGrpSpPr>
        <p:grpSpPr>
          <a:xfrm>
            <a:off x="6774667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82" name="Rectangle 138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3" name="Rectangle 138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4" name="Rectangle 138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5" name="Rectangle 138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6" name="Rectangle 138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7" name="Rectangle 138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8" name="Rectangle 138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9" name="Rectangle 138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0" name="Rectangle 138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1" name="Rectangle 139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27" name="Group 1770"/>
          <p:cNvGrpSpPr>
            <a:grpSpLocks noChangeAspect="1"/>
          </p:cNvGrpSpPr>
          <p:nvPr/>
        </p:nvGrpSpPr>
        <p:grpSpPr>
          <a:xfrm>
            <a:off x="6538934" y="1714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772" name="Rectangle 177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3" name="Rectangle 177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4" name="Rectangle 177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5" name="Rectangle 177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6" name="Rectangle 177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7" name="Rectangle 177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8" name="Rectangle 177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9" name="Rectangle 177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0" name="Rectangle 177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1" name="Rectangle 178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8" name="Oval 1787"/>
          <p:cNvSpPr/>
          <p:nvPr/>
        </p:nvSpPr>
        <p:spPr>
          <a:xfrm>
            <a:off x="7315200" y="952500"/>
            <a:ext cx="13716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9" name="Pentagon 1798"/>
          <p:cNvSpPr/>
          <p:nvPr/>
        </p:nvSpPr>
        <p:spPr>
          <a:xfrm>
            <a:off x="6096000" y="23241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3 0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543800" y="23241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0" y="24003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136259" y="24003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83" name="Oval 682"/>
          <p:cNvSpPr/>
          <p:nvPr/>
        </p:nvSpPr>
        <p:spPr>
          <a:xfrm>
            <a:off x="5715000" y="977900"/>
            <a:ext cx="13716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8" name="Oval 707"/>
          <p:cNvSpPr/>
          <p:nvPr/>
        </p:nvSpPr>
        <p:spPr>
          <a:xfrm>
            <a:off x="3657600" y="965200"/>
            <a:ext cx="13716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2" name="Text Placeholder 2"/>
          <p:cNvSpPr txBox="1">
            <a:spLocks/>
          </p:cNvSpPr>
          <p:nvPr/>
        </p:nvSpPr>
        <p:spPr bwMode="auto">
          <a:xfrm>
            <a:off x="736600" y="2538412"/>
            <a:ext cx="147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-4 3 2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657600" y="23241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4 0 0</a:t>
            </a:r>
          </a:p>
        </p:txBody>
      </p:sp>
      <p:sp>
        <p:nvSpPr>
          <p:cNvPr id="823" name="Text Placeholder 2"/>
          <p:cNvSpPr txBox="1">
            <a:spLocks/>
          </p:cNvSpPr>
          <p:nvPr/>
        </p:nvSpPr>
        <p:spPr bwMode="auto">
          <a:xfrm>
            <a:off x="952500" y="3009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5 2 4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10" name="Oval 709"/>
          <p:cNvSpPr/>
          <p:nvPr/>
        </p:nvSpPr>
        <p:spPr>
          <a:xfrm>
            <a:off x="5702300" y="1485900"/>
            <a:ext cx="685800" cy="1676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4" name="Oval 823"/>
          <p:cNvSpPr/>
          <p:nvPr/>
        </p:nvSpPr>
        <p:spPr>
          <a:xfrm>
            <a:off x="7467600" y="1562100"/>
            <a:ext cx="762000" cy="990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039" name="Group 1659"/>
          <p:cNvGrpSpPr>
            <a:grpSpLocks noChangeAspect="1"/>
          </p:cNvGrpSpPr>
          <p:nvPr/>
        </p:nvGrpSpPr>
        <p:grpSpPr>
          <a:xfrm>
            <a:off x="2765037" y="15621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04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0" name="Rectangle 1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Rectangle 1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Rectangle 1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Rectangle 1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Rectangle 1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Rectangle 13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Rectangle 1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Rectangle 1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Rectangle 1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Rectangle 1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Rectangle 1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Rectangle 1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4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70" name="Group 1659"/>
          <p:cNvGrpSpPr>
            <a:grpSpLocks noChangeAspect="1"/>
          </p:cNvGrpSpPr>
          <p:nvPr/>
        </p:nvGrpSpPr>
        <p:grpSpPr>
          <a:xfrm>
            <a:off x="2917437" y="17145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7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3" name="Rectangle 14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Rectangle 14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Rectangle 14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Rectangle 14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81" name="Rectangle 13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Rectangle 13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Rectangle 14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7" name="Rectangle 14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Rectangle 14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Rectangle 14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Rectangle 14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Rectangle 14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Rectangle 14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13" name="Group 1659"/>
          <p:cNvGrpSpPr>
            <a:grpSpLocks noChangeAspect="1"/>
          </p:cNvGrpSpPr>
          <p:nvPr/>
        </p:nvGrpSpPr>
        <p:grpSpPr>
          <a:xfrm>
            <a:off x="3069837" y="18669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51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14" name="Rectangle 16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Rectangle 16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Rectangle 16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Rectangle 16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8" name="Rectangle 16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Rectangle 16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Rectangle 16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Rectangle 16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Rectangle 16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Rectangle 16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4" name="Rectangle 16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Rectangle 16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Rectangle 16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Rectangle 16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8" name="Rectangle 16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Rectangle 16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Rectangle 16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Rectangle 16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Rectangle 16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Rectangle 16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94" name="Rectangle 15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Rectangle 15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Rectangle 15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Rectangle 15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8" name="Rectangle 15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Rectangle 15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Rectangle 15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Rectangle 16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Rectangle 16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Rectangle 16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84" name="Rectangle 15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Rectangle 15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Rectangle 15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Rectangle 15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8" name="Rectangle 15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Rectangle 15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Rectangle 15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Rectangle 15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Rectangle 15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Rectangle 15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74" name="Rectangle 15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Rectangle 15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Rectangle 15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Rectangle 15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8" name="Rectangle 15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Rectangle 15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Rectangle 15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Rectangle 15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Rectangle 15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Rectangle 15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64" name="Rectangle 15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5" name="Rectangle 15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6" name="Rectangle 15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7" name="Rectangle 15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8" name="Rectangle 15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Rectangle 15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Rectangle 15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Rectangle 15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Rectangle 15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Rectangle 15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554" name="Rectangle 15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5" name="Rectangle 15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6" name="Rectangle 1555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7" name="Rectangle 15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8" name="Rectangle 15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9" name="Rectangle 15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0" name="Rectangle 15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1" name="Rectangle 15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2" name="Rectangle 15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3" name="Rectangle 15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44" name="Rectangle 15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5" name="Rectangle 15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6" name="Rectangle 15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7" name="Rectangle 15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8" name="Rectangle 15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9" name="Rectangle 15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0" name="Rectangle 15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1" name="Rectangle 15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2" name="Rectangle 15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3" name="Rectangle 15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2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34" name="Rectangle 15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5" name="Rectangle 15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6" name="Rectangle 15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7" name="Rectangle 15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8" name="Rectangle 15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9" name="Rectangle 15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0" name="Rectangle 15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1" name="Rectangle 15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2" name="Rectangle 15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3" name="Rectangle 15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2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7" name="Rectangle 15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8" name="Rectangle 15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9" name="Rectangle 15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0" name="Rectangle 15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1" name="Rectangle 15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2" name="Rectangle 15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3" name="Rectangle 15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24" name="Group 1659"/>
          <p:cNvGrpSpPr>
            <a:grpSpLocks noChangeAspect="1"/>
          </p:cNvGrpSpPr>
          <p:nvPr/>
        </p:nvGrpSpPr>
        <p:grpSpPr>
          <a:xfrm>
            <a:off x="3222237" y="20193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2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96" name="Rectangle 17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7" name="Rectangle 17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3" name="Rectangle 18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4" name="Rectangle 18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5" name="Rectangle 18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6" name="Rectangle 18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7" name="Rectangle 18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8" name="Rectangle 18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85" name="Rectangle 178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6" name="Rectangle 178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7" name="Rectangle 178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9" name="Rectangle 17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0" name="Rectangle 17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1" name="Rectangle 17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2" name="Rectangle 17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3" name="Rectangle 17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4" name="Rectangle 17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5" name="Rectangle 17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665" name="Rectangle 1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6" name="Rectangle 1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7" name="Rectangle 1666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8" name="Rectangle 1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9" name="Rectangle 1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0" name="Rectangle 1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1" name="Rectangle 17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2" name="Rectangle 178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3" name="Rectangle 178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4" name="Rectangle 178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55" name="Rectangle 165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6" name="Rectangle 165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7" name="Rectangle 165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8" name="Rectangle 165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" name="Rectangle 16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" name="Rectangle 165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1" name="Rectangle 166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2" name="Rectangle 166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3" name="Rectangle 166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4" name="Rectangle 16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45" name="Rectangle 16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6" name="Rectangle 16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7" name="Rectangle 16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8" name="Rectangle 16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9" name="Rectangle 16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0" name="Rectangle 16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1" name="Rectangle 16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2" name="Rectangle 16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3" name="Rectangle 16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4" name="Rectangle 16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35" name="Rectangle 16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Rectangle 16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Rectangle 16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8" name="Rectangle 16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9" name="Rectangle 16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0" name="Rectangle 16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1" name="Rectangle 16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2" name="Rectangle 16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3" name="Rectangle 16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4" name="Rectangle 16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51" name="Group 1659"/>
          <p:cNvGrpSpPr>
            <a:grpSpLocks noChangeAspect="1"/>
          </p:cNvGrpSpPr>
          <p:nvPr/>
        </p:nvGrpSpPr>
        <p:grpSpPr>
          <a:xfrm>
            <a:off x="3374637" y="2171700"/>
            <a:ext cx="1121163" cy="9144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85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52" name="Rectangle 19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3" name="Rectangle 19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4" name="Rectangle 19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5" name="Rectangle 19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6" name="Rectangle 19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7" name="Rectangle 19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8" name="Rectangle 19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9" name="Rectangle 19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0" name="Rectangle 19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1" name="Rectangle 19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42" name="Rectangle 19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3" name="Rectangle 19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4" name="Rectangle 19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5" name="Rectangle 19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" name="Rectangle 19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7" name="Rectangle 19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8" name="Rectangle 19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" name="Rectangle 19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0" name="Rectangle 19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1" name="Rectangle 19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32" name="Rectangle 19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3" name="Rectangle 19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4" name="Rectangle 19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" name="Rectangle 19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6" name="Rectangle 19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7" name="Rectangle 19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8" name="Rectangle 19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9" name="Rectangle 19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0" name="Rectangle 19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1" name="Rectangle 19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22" name="Rectangle 19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3" name="Rectangle 19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4" name="Rectangle 19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" name="Rectangle 19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6" name="Rectangle 19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7" name="Rectangle 19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8" name="Rectangle 19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9" name="Rectangle 19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0" name="Rectangle 19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1" name="Rectangle 19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12" name="Rectangle 19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3" name="Rectangle 19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4" name="Rectangle 19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5" name="Rectangle 19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6" name="Rectangle 19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7" name="Rectangle 19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8" name="Rectangle 19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9" name="Rectangle 19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0" name="Rectangle 19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1" name="Rectangle 19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9" name="Rectangle 19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0" name="Rectangle 19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1" name="Rectangle 19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82" name="Rectangle 18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3" name="Rectangle 18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4" name="Rectangle 18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5" name="Rectangle 18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6" name="Rectangle 18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7" name="Rectangle 18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8" name="Rectangle 18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9" name="Rectangle 18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9" name="Rectangle 18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0" name="Rectangle 18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1" name="Rectangle 18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408" name="Rectangle 2407"/>
          <p:cNvSpPr>
            <a:spLocks noChangeAspect="1"/>
          </p:cNvSpPr>
          <p:nvPr/>
        </p:nvSpPr>
        <p:spPr>
          <a:xfrm>
            <a:off x="7772400" y="23241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09" name="Rectangle 2408"/>
          <p:cNvSpPr>
            <a:spLocks noChangeAspect="1"/>
          </p:cNvSpPr>
          <p:nvPr/>
        </p:nvSpPr>
        <p:spPr>
          <a:xfrm>
            <a:off x="7772400" y="25527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10" name="Rectangle 2409"/>
          <p:cNvSpPr>
            <a:spLocks noChangeAspect="1"/>
          </p:cNvSpPr>
          <p:nvPr/>
        </p:nvSpPr>
        <p:spPr>
          <a:xfrm>
            <a:off x="7772400" y="2781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39" name="Straight Connector 1138"/>
          <p:cNvCxnSpPr/>
          <p:nvPr/>
        </p:nvCxnSpPr>
        <p:spPr>
          <a:xfrm>
            <a:off x="5778500" y="673100"/>
            <a:ext cx="609600" cy="1588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3" name="Rectangle 1142"/>
          <p:cNvSpPr/>
          <p:nvPr/>
        </p:nvSpPr>
        <p:spPr>
          <a:xfrm>
            <a:off x="1143000" y="2590800"/>
            <a:ext cx="990600" cy="3810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47" name="Text Placeholder 2"/>
          <p:cNvSpPr txBox="1">
            <a:spLocks/>
          </p:cNvSpPr>
          <p:nvPr/>
        </p:nvSpPr>
        <p:spPr bwMode="auto">
          <a:xfrm>
            <a:off x="5943600" y="266700"/>
            <a:ext cx="213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524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48" name="Oval 1147"/>
          <p:cNvSpPr/>
          <p:nvPr/>
        </p:nvSpPr>
        <p:spPr>
          <a:xfrm>
            <a:off x="1778000" y="3048000"/>
            <a:ext cx="431800" cy="444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49" name="Oval 1148"/>
          <p:cNvSpPr/>
          <p:nvPr/>
        </p:nvSpPr>
        <p:spPr>
          <a:xfrm>
            <a:off x="1384300" y="3035300"/>
            <a:ext cx="457200" cy="4572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0" name="Oval 1149"/>
          <p:cNvSpPr/>
          <p:nvPr/>
        </p:nvSpPr>
        <p:spPr>
          <a:xfrm>
            <a:off x="1041400" y="3035300"/>
            <a:ext cx="4572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42" name="Group 1141"/>
          <p:cNvGrpSpPr/>
          <p:nvPr/>
        </p:nvGrpSpPr>
        <p:grpSpPr>
          <a:xfrm>
            <a:off x="4495800" y="3619500"/>
            <a:ext cx="2382531" cy="1422702"/>
            <a:chOff x="4841825" y="3654504"/>
            <a:chExt cx="2382531" cy="1422702"/>
          </a:xfrm>
        </p:grpSpPr>
        <p:sp>
          <p:nvSpPr>
            <p:cNvPr id="1138" name="Rectangle 1137"/>
            <p:cNvSpPr/>
            <p:nvPr/>
          </p:nvSpPr>
          <p:spPr>
            <a:xfrm rot="20163415">
              <a:off x="4841825" y="3902958"/>
              <a:ext cx="58889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 dirty="0" smtClean="0">
                  <a:solidFill>
                    <a:schemeClr val="accent1"/>
                  </a:solidFill>
                  <a:latin typeface="Orly's Font 2" pitchFamily="66" charset="0"/>
                </a:rPr>
                <a:t>?</a:t>
              </a:r>
              <a:endParaRPr lang="en-US" sz="6600" dirty="0">
                <a:solidFill>
                  <a:schemeClr val="accent1"/>
                </a:solidFill>
              </a:endParaRPr>
            </a:p>
          </p:txBody>
        </p:sp>
        <p:sp>
          <p:nvSpPr>
            <p:cNvPr id="1140" name="Rectangle 1139"/>
            <p:cNvSpPr/>
            <p:nvPr/>
          </p:nvSpPr>
          <p:spPr>
            <a:xfrm>
              <a:off x="5782614" y="3654504"/>
              <a:ext cx="6858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600" dirty="0" smtClean="0">
                  <a:solidFill>
                    <a:schemeClr val="accent1"/>
                  </a:solidFill>
                  <a:latin typeface="Orly's Font 2" pitchFamily="66" charset="0"/>
                </a:rPr>
                <a:t>?</a:t>
              </a:r>
              <a:endParaRPr lang="en-US" sz="6600" dirty="0">
                <a:solidFill>
                  <a:schemeClr val="accent1"/>
                </a:solidFill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 rot="1161940">
              <a:off x="6635458" y="3969210"/>
              <a:ext cx="58889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 dirty="0" smtClean="0">
                  <a:solidFill>
                    <a:schemeClr val="accent1"/>
                  </a:solidFill>
                  <a:latin typeface="Orly's Font 2" pitchFamily="66" charset="0"/>
                </a:rPr>
                <a:t>?</a:t>
              </a:r>
              <a:endParaRPr lang="en-US" sz="6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680" name="Oval 679"/>
          <p:cNvSpPr/>
          <p:nvPr/>
        </p:nvSpPr>
        <p:spPr>
          <a:xfrm>
            <a:off x="2552700" y="1346200"/>
            <a:ext cx="2057400" cy="1981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4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0.00035 0.275 " pathEditMode="relative" rAng="0" ptsTypes="AA">
                                      <p:cBhvr>
                                        <p:cTn id="123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0.00035 0.275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2.77778E-6 0.34667 " pathEditMode="relative" ptsTypes="AA">
                                      <p:cBhvr>
                                        <p:cTn id="147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4.72222E-6 0.34667 " pathEditMode="relative" ptsTypes="AA">
                                      <p:cBhvr>
                                        <p:cTn id="151" dur="50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0.00122 0.34667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8871 0.40667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-0.08872 0.39333 " pathEditMode="relative" rAng="0" ptsTypes="AA">
                                      <p:cBhvr>
                                        <p:cTn id="179" dur="5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5.55112E-17 L -0.08872 0.38 " pathEditMode="relative" rAng="0" ptsTypes="AA">
                                      <p:cBhvr>
                                        <p:cTn id="18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08871 0.36667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1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014" grpId="0" animBg="1"/>
      <p:bldP spid="1014" grpId="1" animBg="1"/>
      <p:bldP spid="1414" grpId="0" animBg="1"/>
      <p:bldP spid="1414" grpId="1" animBg="1"/>
      <p:bldP spid="1415" grpId="0" animBg="1"/>
      <p:bldP spid="1415" grpId="1" animBg="1"/>
      <p:bldP spid="1788" grpId="0" animBg="1"/>
      <p:bldP spid="1788" grpId="1" animBg="1"/>
      <p:bldP spid="1799" grpId="0" animBg="1"/>
      <p:bldP spid="1800" grpId="0" animBg="1"/>
      <p:bldP spid="1801" grpId="0" build="p"/>
      <p:bldP spid="1802" grpId="0" build="p"/>
      <p:bldP spid="683" grpId="0" animBg="1"/>
      <p:bldP spid="683" grpId="1" animBg="1"/>
      <p:bldP spid="708" grpId="0" animBg="1"/>
      <p:bldP spid="708" grpId="1" animBg="1"/>
      <p:bldP spid="822" grpId="0" build="p"/>
      <p:bldP spid="1798" grpId="0" animBg="1"/>
      <p:bldP spid="823" grpId="0" build="p"/>
      <p:bldP spid="710" grpId="0" animBg="1"/>
      <p:bldP spid="710" grpId="1" animBg="1"/>
      <p:bldP spid="824" grpId="0" animBg="1"/>
      <p:bldP spid="824" grpId="1" animBg="1"/>
      <p:bldP spid="2408" grpId="0" animBg="1"/>
      <p:bldP spid="2408" grpId="1" animBg="1"/>
      <p:bldP spid="2409" grpId="0" animBg="1"/>
      <p:bldP spid="2409" grpId="1" animBg="1"/>
      <p:bldP spid="2410" grpId="0" animBg="1"/>
      <p:bldP spid="2410" grpId="1" animBg="1"/>
      <p:bldP spid="1143" grpId="0" animBg="1"/>
      <p:bldP spid="1147" grpId="0" build="p"/>
      <p:bldP spid="1148" grpId="0" animBg="1"/>
      <p:bldP spid="1148" grpId="1" animBg="1"/>
      <p:bldP spid="1149" grpId="0" animBg="1"/>
      <p:bldP spid="1149" grpId="1" animBg="1"/>
      <p:bldP spid="1150" grpId="0" animBg="1"/>
      <p:bldP spid="1150" grpId="1" animBg="1"/>
      <p:bldP spid="680" grpId="0" animBg="1"/>
      <p:bldP spid="68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4"/>
            <a:ext cx="7810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subtract within 1000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11210</TotalTime>
  <Words>168</Words>
  <Application>Microsoft Office PowerPoint</Application>
  <PresentationFormat>On-screen Show (16:10)</PresentationFormat>
  <Paragraphs>66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Orly's Font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302</cp:revision>
  <dcterms:created xsi:type="dcterms:W3CDTF">2013-07-08T15:40:10Z</dcterms:created>
  <dcterms:modified xsi:type="dcterms:W3CDTF">2015-06-07T15:10:31Z</dcterms:modified>
</cp:coreProperties>
</file>